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4CFF"/>
    <a:srgbClr val="1C1961"/>
    <a:srgbClr val="1D1B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9" d="100"/>
          <a:sy n="99" d="100"/>
        </p:scale>
        <p:origin x="-1176" y="325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CBA51-DE2C-0645-86F2-DCAC28E953BB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605E8-9554-D947-80C6-D56AE8316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17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CBA51-DE2C-0645-86F2-DCAC28E953BB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605E8-9554-D947-80C6-D56AE8316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782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CBA51-DE2C-0645-86F2-DCAC28E953BB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605E8-9554-D947-80C6-D56AE8316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963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CBA51-DE2C-0645-86F2-DCAC28E953BB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605E8-9554-D947-80C6-D56AE8316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763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CBA51-DE2C-0645-86F2-DCAC28E953BB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605E8-9554-D947-80C6-D56AE8316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750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CBA51-DE2C-0645-86F2-DCAC28E953BB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605E8-9554-D947-80C6-D56AE8316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322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CBA51-DE2C-0645-86F2-DCAC28E953BB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605E8-9554-D947-80C6-D56AE8316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281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CBA51-DE2C-0645-86F2-DCAC28E953BB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605E8-9554-D947-80C6-D56AE8316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491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CBA51-DE2C-0645-86F2-DCAC28E953BB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605E8-9554-D947-80C6-D56AE8316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808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CBA51-DE2C-0645-86F2-DCAC28E953BB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605E8-9554-D947-80C6-D56AE8316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304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CBA51-DE2C-0645-86F2-DCAC28E953BB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605E8-9554-D947-80C6-D56AE8316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065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CCBA51-DE2C-0645-86F2-DCAC28E953BB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3605E8-9554-D947-80C6-D56AE8316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037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0" y="8710567"/>
            <a:ext cx="3741571" cy="30777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6523318"/>
              </p:ext>
            </p:extLst>
          </p:nvPr>
        </p:nvGraphicFramePr>
        <p:xfrm>
          <a:off x="356928" y="2796808"/>
          <a:ext cx="6172199" cy="5160996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348594"/>
                <a:gridCol w="4241863"/>
                <a:gridCol w="808522"/>
                <a:gridCol w="773220"/>
              </a:tblGrid>
              <a:tr h="461348"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Helvetica"/>
                      </a:endParaRPr>
                    </a:p>
                  </a:txBody>
                  <a:tcPr marL="10444" marR="10444" marT="10444" marB="0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gu-IN" sz="16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Helvetica"/>
                        </a:rPr>
                        <a:t>વાલી માટેનું </a:t>
                      </a:r>
                      <a:r>
                        <a:rPr lang="gu-IN" sz="18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ચેકલિસ્ટ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Helvetica"/>
                      </a:endParaRPr>
                    </a:p>
                  </a:txBody>
                  <a:tcPr marL="10444" marR="10444" marT="10444" marB="0" anchor="ctr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gu-IN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Helvetica"/>
                        </a:rPr>
                        <a:t>યોગ્ય √ કરવું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Helvetica"/>
                      </a:endParaRPr>
                    </a:p>
                  </a:txBody>
                  <a:tcPr marL="10444" marR="10444" marT="10444" marB="0" anchor="ctr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7456"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u="none" strike="noStrike" dirty="0">
                          <a:effectLst/>
                        </a:rPr>
                        <a:t>1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Helvetica"/>
                      </a:endParaRPr>
                    </a:p>
                  </a:txBody>
                  <a:tcPr marL="10444" marR="10444" marT="10444" marB="0" anchor="ctr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u="none" strike="noStrike" dirty="0" smtClean="0">
                          <a:effectLst/>
                        </a:rPr>
                        <a:t>  </a:t>
                      </a:r>
                      <a:r>
                        <a:rPr lang="gu-IN" sz="1300" u="none" strike="noStrike" dirty="0" smtClean="0">
                          <a:effectLst/>
                        </a:rPr>
                        <a:t>શું તમે ક્યારેય બેંક શાખા / બેંક મિત્ર ની મુલાકાત લીધી છે ?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Helvetica"/>
                      </a:endParaRPr>
                    </a:p>
                  </a:txBody>
                  <a:tcPr marL="10444" marR="10444" marT="10444" marB="0" anchor="ctr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gu-IN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હા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Helvetica"/>
                      </a:endParaRPr>
                    </a:p>
                  </a:txBody>
                  <a:tcPr marL="10444" marR="10444" marT="10444" marB="0" anchor="ctr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gu-IN" sz="1300" u="none" strike="noStrike" dirty="0" smtClean="0">
                          <a:effectLst/>
                        </a:rPr>
                        <a:t>ના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Helvetica"/>
                      </a:endParaRPr>
                    </a:p>
                  </a:txBody>
                  <a:tcPr marL="10444" marR="10444" marT="10444" marB="0" anchor="ctr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587456"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u="none" strike="noStrike" dirty="0">
                          <a:effectLst/>
                        </a:rPr>
                        <a:t>2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Helvetica"/>
                      </a:endParaRPr>
                    </a:p>
                  </a:txBody>
                  <a:tcPr marL="10444" marR="10444" marT="10444" marB="0" anchor="ctr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u="none" strike="noStrike" dirty="0" smtClean="0">
                          <a:effectLst/>
                        </a:rPr>
                        <a:t>  </a:t>
                      </a:r>
                      <a:r>
                        <a:rPr lang="gu-IN" sz="1300" u="none" strike="noStrike" dirty="0" smtClean="0">
                          <a:effectLst/>
                        </a:rPr>
                        <a:t>શું તમે બેંક ખાતું ધરાવો છો </a:t>
                      </a:r>
                      <a:r>
                        <a:rPr lang="en-US" sz="1300" u="none" strike="noStrike" dirty="0" smtClean="0">
                          <a:effectLst/>
                        </a:rPr>
                        <a:t>?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Helvetica"/>
                      </a:endParaRPr>
                    </a:p>
                  </a:txBody>
                  <a:tcPr marL="10444" marR="10444" marT="10444" marB="0" anchor="ctr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gu-IN" sz="1300" b="1" i="0" u="none" strike="noStrike" smtClean="0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હા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Helvetica"/>
                      </a:endParaRPr>
                    </a:p>
                  </a:txBody>
                  <a:tcPr marL="10444" marR="10444" marT="10444" marB="0" anchor="ctr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gu-IN" sz="1300" u="none" strike="noStrike" smtClean="0">
                          <a:effectLst/>
                        </a:rPr>
                        <a:t>ના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Helvetica"/>
                      </a:endParaRPr>
                    </a:p>
                  </a:txBody>
                  <a:tcPr marL="10444" marR="10444" marT="10444" marB="0" anchor="ctr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587456"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u="none" strike="noStrike">
                          <a:effectLst/>
                        </a:rPr>
                        <a:t>3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effectLst/>
                        <a:latin typeface="Helvetica"/>
                      </a:endParaRPr>
                    </a:p>
                  </a:txBody>
                  <a:tcPr marL="10444" marR="10444" marT="10444" marB="0" anchor="ctr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u="none" strike="noStrike" dirty="0" smtClean="0">
                          <a:effectLst/>
                        </a:rPr>
                        <a:t>  </a:t>
                      </a:r>
                      <a:r>
                        <a:rPr lang="gu-IN" sz="1300" u="none" strike="noStrike" dirty="0" smtClean="0">
                          <a:effectLst/>
                        </a:rPr>
                        <a:t>શું તમે ક્યારેય ATM નો ઉપયોગ કર્યો છે </a:t>
                      </a:r>
                      <a:r>
                        <a:rPr lang="en-US" sz="1300" u="none" strike="noStrike" dirty="0" smtClean="0">
                          <a:effectLst/>
                        </a:rPr>
                        <a:t>?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Helvetica"/>
                      </a:endParaRPr>
                    </a:p>
                  </a:txBody>
                  <a:tcPr marL="10444" marR="10444" marT="10444" marB="0" anchor="ctr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gu-IN" sz="1300" b="1" i="0" u="none" strike="noStrike" smtClean="0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હા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Helvetica"/>
                      </a:endParaRPr>
                    </a:p>
                  </a:txBody>
                  <a:tcPr marL="10444" marR="10444" marT="10444" marB="0" anchor="ctr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gu-IN" sz="1300" u="none" strike="noStrike" smtClean="0">
                          <a:effectLst/>
                        </a:rPr>
                        <a:t>ના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Helvetica"/>
                      </a:endParaRPr>
                    </a:p>
                  </a:txBody>
                  <a:tcPr marL="10444" marR="10444" marT="10444" marB="0" anchor="ctr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587456"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u="none" strike="noStrike">
                          <a:effectLst/>
                        </a:rPr>
                        <a:t>4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effectLst/>
                        <a:latin typeface="Helvetica"/>
                      </a:endParaRPr>
                    </a:p>
                  </a:txBody>
                  <a:tcPr marL="10444" marR="10444" marT="10444" marB="0" anchor="ctr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u="none" strike="noStrike" dirty="0" smtClean="0">
                          <a:effectLst/>
                        </a:rPr>
                        <a:t>  </a:t>
                      </a:r>
                      <a:r>
                        <a:rPr lang="gu-IN" sz="1300" u="none" strike="noStrike" dirty="0" smtClean="0">
                          <a:effectLst/>
                        </a:rPr>
                        <a:t>શું તમારી પાસે ડેબીટ કાર્ડ છે </a:t>
                      </a:r>
                      <a:r>
                        <a:rPr lang="en-US" sz="1300" u="none" strike="noStrike" dirty="0" smtClean="0">
                          <a:effectLst/>
                        </a:rPr>
                        <a:t>?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Helvetica"/>
                      </a:endParaRPr>
                    </a:p>
                  </a:txBody>
                  <a:tcPr marL="10444" marR="10444" marT="10444" marB="0" anchor="ctr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gu-IN" sz="1300" b="1" i="0" u="none" strike="noStrike" smtClean="0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હા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Helvetica"/>
                      </a:endParaRPr>
                    </a:p>
                  </a:txBody>
                  <a:tcPr marL="10444" marR="10444" marT="10444" marB="0" anchor="ctr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gu-IN" sz="1300" u="none" strike="noStrike" smtClean="0">
                          <a:effectLst/>
                        </a:rPr>
                        <a:t>ના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Helvetica"/>
                      </a:endParaRPr>
                    </a:p>
                  </a:txBody>
                  <a:tcPr marL="10444" marR="10444" marT="10444" marB="0" anchor="ctr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587456"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u="none" strike="noStrike">
                          <a:effectLst/>
                        </a:rPr>
                        <a:t>5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effectLst/>
                        <a:latin typeface="Helvetica"/>
                      </a:endParaRPr>
                    </a:p>
                  </a:txBody>
                  <a:tcPr marL="10444" marR="10444" marT="10444" marB="0" anchor="ctr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u="none" strike="noStrike" dirty="0" smtClean="0">
                          <a:effectLst/>
                        </a:rPr>
                        <a:t>  </a:t>
                      </a:r>
                      <a:r>
                        <a:rPr lang="gu-IN" sz="1300" u="none" strike="noStrike" dirty="0" smtClean="0">
                          <a:effectLst/>
                        </a:rPr>
                        <a:t>શું તમને PIN મળેલ છે </a:t>
                      </a:r>
                      <a:r>
                        <a:rPr lang="en-US" sz="1300" u="none" strike="noStrike" dirty="0" smtClean="0">
                          <a:effectLst/>
                        </a:rPr>
                        <a:t>?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Helvetica"/>
                      </a:endParaRPr>
                    </a:p>
                  </a:txBody>
                  <a:tcPr marL="10444" marR="10444" marT="10444" marB="0" anchor="ctr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gu-IN" sz="1300" b="1" i="0" u="none" strike="noStrike" smtClean="0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હા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Helvetica"/>
                      </a:endParaRPr>
                    </a:p>
                  </a:txBody>
                  <a:tcPr marL="10444" marR="10444" marT="10444" marB="0" anchor="ctr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gu-IN" sz="1300" u="none" strike="noStrike" smtClean="0">
                          <a:effectLst/>
                        </a:rPr>
                        <a:t>ના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Helvetica"/>
                      </a:endParaRPr>
                    </a:p>
                  </a:txBody>
                  <a:tcPr marL="10444" marR="10444" marT="10444" marB="0" anchor="ctr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587456"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u="none" strike="noStrike" dirty="0">
                          <a:effectLst/>
                        </a:rPr>
                        <a:t>7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Helvetica"/>
                      </a:endParaRPr>
                    </a:p>
                  </a:txBody>
                  <a:tcPr marL="10444" marR="10444" marT="10444" marB="0" anchor="ctr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u="none" strike="noStrike" dirty="0" smtClean="0">
                          <a:effectLst/>
                        </a:rPr>
                        <a:t>  </a:t>
                      </a:r>
                      <a:r>
                        <a:rPr lang="gu-IN" sz="1300" u="none" strike="noStrike" dirty="0" smtClean="0">
                          <a:effectLst/>
                        </a:rPr>
                        <a:t>શું તમે જીવન વીમો ધરાવો છો </a:t>
                      </a:r>
                      <a:r>
                        <a:rPr lang="en-US" sz="1300" u="none" strike="noStrike" dirty="0" smtClean="0">
                          <a:effectLst/>
                        </a:rPr>
                        <a:t>?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Helvetica"/>
                      </a:endParaRPr>
                    </a:p>
                  </a:txBody>
                  <a:tcPr marL="10444" marR="10444" marT="10444" marB="0" anchor="ctr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gu-IN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હા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Helvetica"/>
                      </a:endParaRPr>
                    </a:p>
                  </a:txBody>
                  <a:tcPr marL="10444" marR="10444" marT="10444" marB="0" anchor="ctr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gu-IN" sz="1300" u="none" strike="noStrike" smtClean="0">
                          <a:effectLst/>
                        </a:rPr>
                        <a:t>ના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Helvetica"/>
                      </a:endParaRPr>
                    </a:p>
                  </a:txBody>
                  <a:tcPr marL="10444" marR="10444" marT="10444" marB="0" anchor="ctr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587456"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u="none" strike="noStrike">
                          <a:effectLst/>
                        </a:rPr>
                        <a:t>8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effectLst/>
                        <a:latin typeface="Helvetica"/>
                      </a:endParaRPr>
                    </a:p>
                  </a:txBody>
                  <a:tcPr marL="10444" marR="10444" marT="10444" marB="0" anchor="ctr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u="none" strike="noStrike" dirty="0" smtClean="0">
                          <a:effectLst/>
                        </a:rPr>
                        <a:t>  </a:t>
                      </a:r>
                      <a:r>
                        <a:rPr lang="gu-IN" sz="1300" u="none" strike="noStrike" dirty="0" smtClean="0">
                          <a:effectLst/>
                        </a:rPr>
                        <a:t>શું તમારી પાસે તમારા વાહનનો વીમો છે </a:t>
                      </a:r>
                      <a:r>
                        <a:rPr lang="en-US" sz="1300" u="none" strike="noStrike" dirty="0" smtClean="0">
                          <a:effectLst/>
                        </a:rPr>
                        <a:t>?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Helvetica"/>
                      </a:endParaRPr>
                    </a:p>
                  </a:txBody>
                  <a:tcPr marL="10444" marR="10444" marT="10444" marB="0" anchor="ctr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gu-IN" sz="1300" b="1" i="0" u="none" strike="noStrike" smtClean="0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હા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Helvetica"/>
                      </a:endParaRPr>
                    </a:p>
                  </a:txBody>
                  <a:tcPr marL="10444" marR="10444" marT="10444" marB="0" anchor="ctr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gu-IN" sz="1300" u="none" strike="noStrike" smtClean="0">
                          <a:effectLst/>
                        </a:rPr>
                        <a:t>ના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Helvetica"/>
                      </a:endParaRPr>
                    </a:p>
                  </a:txBody>
                  <a:tcPr marL="10444" marR="10444" marT="10444" marB="0" anchor="ctr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587456"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u="none" strike="noStrike" dirty="0">
                          <a:effectLst/>
                        </a:rPr>
                        <a:t>9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Helvetica"/>
                      </a:endParaRPr>
                    </a:p>
                  </a:txBody>
                  <a:tcPr marL="10444" marR="10444" marT="10444" marB="0" anchor="ctr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u="none" strike="noStrike" dirty="0" smtClean="0">
                          <a:effectLst/>
                        </a:rPr>
                        <a:t>  </a:t>
                      </a:r>
                      <a:r>
                        <a:rPr lang="gu-IN" sz="1300" u="none" strike="noStrike" dirty="0" smtClean="0">
                          <a:effectLst/>
                        </a:rPr>
                        <a:t>શું તમે ક્યારેય કોઈ લોન લીધી છે </a:t>
                      </a:r>
                      <a:r>
                        <a:rPr lang="en-US" sz="1300" u="none" strike="noStrike" dirty="0" smtClean="0">
                          <a:effectLst/>
                        </a:rPr>
                        <a:t>?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Helvetica"/>
                      </a:endParaRPr>
                    </a:p>
                  </a:txBody>
                  <a:tcPr marL="10444" marR="10444" marT="10444" marB="0" anchor="ctr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gu-IN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હા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Helvetica"/>
                      </a:endParaRPr>
                    </a:p>
                  </a:txBody>
                  <a:tcPr marL="10444" marR="10444" marT="10444" marB="0" anchor="ctr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gu-IN" sz="1300" u="none" strike="noStrike" dirty="0" smtClean="0">
                          <a:effectLst/>
                        </a:rPr>
                        <a:t>ના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Helvetica"/>
                      </a:endParaRPr>
                    </a:p>
                  </a:txBody>
                  <a:tcPr marL="10444" marR="10444" marT="10444" marB="0" anchor="ctr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82584" y="8710567"/>
            <a:ext cx="21018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gu-IN" sz="1400" dirty="0" smtClean="0">
                <a:solidFill>
                  <a:srgbClr val="FFFFFF"/>
                </a:solidFill>
              </a:rPr>
              <a:t>વાલીએ ભરીને સહી કરવી</a:t>
            </a:r>
            <a:r>
              <a:rPr lang="en-US" sz="1400" dirty="0" smtClean="0">
                <a:solidFill>
                  <a:srgbClr val="FFFFFF"/>
                </a:solidFill>
              </a:rPr>
              <a:t>:</a:t>
            </a:r>
            <a:endParaRPr lang="en-US" sz="1400" dirty="0">
              <a:solidFill>
                <a:srgbClr val="FFFFFF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204240" y="9453828"/>
            <a:ext cx="1989872" cy="0"/>
          </a:xfrm>
          <a:prstGeom prst="line">
            <a:avLst/>
          </a:prstGeom>
          <a:ln w="12700" cmpd="sng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204240" y="9499924"/>
            <a:ext cx="9749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gu-IN" sz="1200" dirty="0" smtClean="0"/>
              <a:t>વાલીની સહી</a:t>
            </a:r>
            <a:endParaRPr lang="en-US" sz="1200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3521943" y="9453828"/>
            <a:ext cx="1570666" cy="0"/>
          </a:xfrm>
          <a:prstGeom prst="line">
            <a:avLst/>
          </a:prstGeom>
          <a:ln w="12700" cmpd="sng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521943" y="9499924"/>
            <a:ext cx="9589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gu-IN" sz="1200" dirty="0" smtClean="0"/>
              <a:t>વાલીનું નામ</a:t>
            </a:r>
            <a:endParaRPr lang="en-US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1632312" y="71889"/>
            <a:ext cx="36086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gu-IN" sz="2800" dirty="0"/>
              <a:t>નાણાં</a:t>
            </a:r>
            <a:r>
              <a:rPr lang="gu-IN" sz="2800" dirty="0" smtClean="0"/>
              <a:t>કીય </a:t>
            </a:r>
            <a:r>
              <a:rPr lang="gu-IN" sz="2800" dirty="0"/>
              <a:t>સાક્ષરતા કોર્સ</a:t>
            </a:r>
            <a:endParaRPr lang="en-US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312171" y="1523612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gu-IN" sz="1400" dirty="0" smtClean="0"/>
              <a:t>વિદ્યાર્થીનું </a:t>
            </a:r>
            <a:r>
              <a:rPr lang="gu-IN" sz="1400" dirty="0" smtClean="0"/>
              <a:t>નામ</a:t>
            </a:r>
            <a:endParaRPr lang="en-US" sz="1400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1792797" y="1780081"/>
            <a:ext cx="205794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001401" y="1526432"/>
            <a:ext cx="11128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gu-IN" sz="1400" dirty="0" smtClean="0"/>
              <a:t>ધોરણ (વર્ગ)</a:t>
            </a:r>
            <a:endParaRPr lang="en-US" sz="1400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5240992" y="1780081"/>
            <a:ext cx="1320506" cy="0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93370" y="1869937"/>
            <a:ext cx="10919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gu-IN" sz="1400" dirty="0" smtClean="0"/>
              <a:t>શાળાનું નામ</a:t>
            </a:r>
            <a:endParaRPr lang="en-US" sz="1400" dirty="0"/>
          </a:p>
        </p:txBody>
      </p:sp>
      <p:cxnSp>
        <p:nvCxnSpPr>
          <p:cNvPr id="30" name="Straight Connector 29"/>
          <p:cNvCxnSpPr/>
          <p:nvPr/>
        </p:nvCxnSpPr>
        <p:spPr>
          <a:xfrm>
            <a:off x="1559293" y="2116454"/>
            <a:ext cx="229145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4092022" y="1865458"/>
            <a:ext cx="5245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gu-IN" sz="1400" dirty="0" smtClean="0"/>
              <a:t>શહેર</a:t>
            </a:r>
            <a:endParaRPr lang="en-US" sz="1400" dirty="0"/>
          </a:p>
        </p:txBody>
      </p:sp>
      <p:cxnSp>
        <p:nvCxnSpPr>
          <p:cNvPr id="37" name="Straight Connector 36"/>
          <p:cNvCxnSpPr/>
          <p:nvPr/>
        </p:nvCxnSpPr>
        <p:spPr>
          <a:xfrm>
            <a:off x="4678111" y="2111975"/>
            <a:ext cx="1876672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2108286" y="571995"/>
            <a:ext cx="2771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gu-IN" b="1" dirty="0" smtClean="0">
                <a:solidFill>
                  <a:srgbClr val="1D1B61"/>
                </a:solidFill>
              </a:rPr>
              <a:t>પ્રધાનમંત્રી જન-ધન યોજના</a:t>
            </a:r>
            <a:endParaRPr lang="en-US" b="1" dirty="0">
              <a:solidFill>
                <a:srgbClr val="1D1B61"/>
              </a:solidFill>
            </a:endParaRPr>
          </a:p>
        </p:txBody>
      </p:sp>
      <p:cxnSp>
        <p:nvCxnSpPr>
          <p:cNvPr id="43" name="Straight Connector 42"/>
          <p:cNvCxnSpPr/>
          <p:nvPr/>
        </p:nvCxnSpPr>
        <p:spPr>
          <a:xfrm>
            <a:off x="166760" y="1025921"/>
            <a:ext cx="651646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" name="Picture 1" descr="pmjd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682" y="16429"/>
            <a:ext cx="989397" cy="98585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33121" y="1080840"/>
            <a:ext cx="29097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gu-IN" sz="1200" dirty="0" smtClean="0">
                <a:solidFill>
                  <a:schemeClr val="bg1">
                    <a:lumMod val="75000"/>
                  </a:schemeClr>
                </a:solidFill>
              </a:rPr>
              <a:t>વાલીએ  ફોર્મ ભરી અને વર્ગ શિક્ષકને સોંપવું</a:t>
            </a: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942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134</Words>
  <Application>Microsoft Office PowerPoint</Application>
  <PresentationFormat>A4 Paper (210x297 mm)</PresentationFormat>
  <Paragraphs>45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Utkarsh Shukla</dc:creator>
  <cp:lastModifiedBy>HP</cp:lastModifiedBy>
  <cp:revision>16</cp:revision>
  <dcterms:created xsi:type="dcterms:W3CDTF">2015-09-22T04:30:41Z</dcterms:created>
  <dcterms:modified xsi:type="dcterms:W3CDTF">2015-10-15T12:51:53Z</dcterms:modified>
</cp:coreProperties>
</file>